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T Sans Narrow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Young invincibles have no chronic health conditions and do not anticipate needing medical care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Cost: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</a:pPr>
            <a:r>
              <a:rPr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Emergency Department is seen as a cheaper alternative.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Knowledge: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</a:pPr>
            <a:r>
              <a:rPr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Younger generation do not know how the health system works or even that they need to be registered with GP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Overblown concern regarding symptoms: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</a:pPr>
            <a:r>
              <a:rPr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Less experience with injury and exaggerate response.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jpg"/><Relationship Id="rId4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06.jp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ED-Optimiser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Online triage tool</a:t>
            </a:r>
            <a:br>
              <a:rPr lang="en"/>
            </a:br>
            <a:r>
              <a:rPr lang="en"/>
              <a:t>with mobile and web platforms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2136750" y="42739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accent1"/>
                </a:solidFill>
              </a:rPr>
              <a:t>Team Scrubs</a:t>
            </a:r>
          </a:p>
        </p:txBody>
      </p:sp>
      <p:pic>
        <p:nvPicPr>
          <p:cNvPr descr="logo.png" id="69" name="Shape 69"/>
          <p:cNvPicPr preferRelativeResize="0"/>
          <p:nvPr/>
        </p:nvPicPr>
        <p:blipFill rotWithShape="1">
          <a:blip r:embed="rId3">
            <a:alphaModFix/>
          </a:blip>
          <a:srcRect b="0" l="21902" r="21908" t="0"/>
          <a:stretch/>
        </p:blipFill>
        <p:spPr>
          <a:xfrm>
            <a:off x="7592150" y="42739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                                  Solution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The ED is free to users.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Millennials don’t understand the healthcare system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They sometimes have an overblown concern over their injuries and illness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Easy, fast access to personalised health info from live CDHB nurses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Supply instant information through mobile app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and technologies we’ve used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266325"/>
            <a:ext cx="8520600" cy="36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Data sources: CDHB GovHack data files,</a:t>
            </a:r>
            <a:r>
              <a:rPr lang="en" sz="1400"/>
              <a:t> NZ census data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Data analysis: R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App wireframe mockups: ionic.io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Diagnostic flow chart info: FamilyDoctor.org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Website development: weebly.com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Slide presentation: Google Slide, PhotoShop, Flickr.com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QR code: QR-Code-Generator.com, Image-QR.com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Video: ScreenRecorder from Rylstim, PremierePro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behaviour change do we want to promote?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266325"/>
            <a:ext cx="5177700" cy="374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Millennials will: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Start to use HealthLine as a first point of contact with the health system.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Enroll with GPs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Gain awareness of health-care providers in CDHB district other than EDs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Gain awareness of health and healthcare needs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07-30 at 8.37.48 PM.pn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627" y="1152424"/>
            <a:ext cx="3230671" cy="38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353950" y="5266375"/>
            <a:ext cx="85206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 source: Flickr, CC (Attribution) 2007 by Murray Barnes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Triage alternatives for millennials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266325"/>
            <a:ext cx="8520600" cy="353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app will incentivise millennials to step through three stages of triage before they opt for the ED:. 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Self-triage using a symptom checker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Cellphone call to HealthLine or online chat with video/photos 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In person at an express ED triage centre that they must sign into </a:t>
            </a:r>
            <a:br>
              <a:rPr lang="en"/>
            </a:br>
            <a:r>
              <a:rPr lang="en"/>
              <a:t>via the app; </a:t>
            </a:r>
            <a:br>
              <a:rPr lang="en"/>
            </a:br>
            <a:br>
              <a:rPr lang="en"/>
            </a:br>
            <a:r>
              <a:rPr lang="en"/>
              <a:t>and last, if all these fail…</a:t>
            </a:r>
            <a:br>
              <a:rPr lang="en"/>
            </a:br>
            <a:r>
              <a:rPr lang="en"/>
              <a:t> 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Emergency department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solutions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266325"/>
            <a:ext cx="8520600" cy="365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Two-pronged approach: Mobile app, supported by a web presence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Mobile app (integrated into the SmartCity app)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Information on the health system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Direct call button to call HealthLine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Symptom checker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Map and navigation to health-care providers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In-app appointment setting and option to sign-up for a GP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Live chat with a nurse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App is integrated with data on health-care providers, ED wait times, availability of GPs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n" sz="1400"/>
              <a:t>Sends user self-diagnostic symptoms to medical center the patient has chosen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785175" y="0"/>
            <a:ext cx="74007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ED-Optimizer App</a:t>
            </a:r>
          </a:p>
        </p:txBody>
      </p:sp>
      <p:pic>
        <p:nvPicPr>
          <p:cNvPr descr="ED-Optimizer Project Main-1.jpg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950" y="676550"/>
            <a:ext cx="5931675" cy="38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795025" y="4661650"/>
            <a:ext cx="7119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https://creator.ionic.io/share/81361182e73a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Website</a:t>
            </a:r>
          </a:p>
        </p:txBody>
      </p:sp>
      <p:pic>
        <p:nvPicPr>
          <p:cNvPr descr="Screen Shot 2016-07-31 at 7.43.08 AM.pn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125" y="0"/>
            <a:ext cx="6767349" cy="498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Symptoms</a:t>
            </a:r>
          </a:p>
        </p:txBody>
      </p:sp>
      <p:pic>
        <p:nvPicPr>
          <p:cNvPr descr="what_getting_admitted_for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649" y="1039725"/>
            <a:ext cx="7195399" cy="40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Marketing Plan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266325"/>
            <a:ext cx="5961300" cy="357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Advertise with image QR codes linking to the website and app: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To students who are leaving university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To workers via employee induction kits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 customers in chemist shops and supermarkets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Create incentives for millennials to download the app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Make sure after-hours clinics are destinations in augmented reality games.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qrcode.jp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000" y="2000550"/>
            <a:ext cx="2836425" cy="28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Wishlist — </a:t>
            </a:r>
            <a:r>
              <a:rPr lang="en" sz="3000"/>
              <a:t>How could this be evolved and expanded?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Send data collected by the app back to CDHB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Integrate reviews of doctors and clinics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Integrate health tips customised for each user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Roll out to all district health boards; make it NZ-wide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vhack 2016 ED Optimiser Team Photo.jp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24"/>
            <a:ext cx="8832298" cy="496816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Scrubs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28200" y="1469075"/>
            <a:ext cx="87759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Stephen Gray | Arin Basu | Feby Perum</a:t>
            </a:r>
            <a:r>
              <a:rPr lang="en">
                <a:solidFill>
                  <a:srgbClr val="EFEFEF"/>
                </a:solidFill>
              </a:rPr>
              <a:t>bally </a:t>
            </a:r>
            <a:r>
              <a:rPr lang="en">
                <a:solidFill>
                  <a:srgbClr val="000000"/>
                </a:solidFill>
              </a:rPr>
              <a:t>|               </a:t>
            </a:r>
            <a:r>
              <a:rPr lang="en">
                <a:solidFill>
                  <a:schemeClr val="lt1"/>
                </a:solidFill>
              </a:rPr>
              <a:t>Daniel</a:t>
            </a:r>
            <a:r>
              <a:rPr lang="en">
                <a:solidFill>
                  <a:srgbClr val="D9D9D9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Chong</a:t>
            </a:r>
            <a:r>
              <a:rPr lang="en">
                <a:solidFill>
                  <a:srgbClr val="000000"/>
                </a:solidFill>
              </a:rPr>
              <a:t> | Jane Ross | Felipe Voloch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07-30 at 8.20.25 PM.png"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63" y="383148"/>
            <a:ext cx="2991535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7-31 at 8.25.07 AM.png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24" y="2531200"/>
            <a:ext cx="6596150" cy="2612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-Optimizer Project Main-1.jpg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57825" cy="296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7-31 at 7.43.08 AM.png"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988" y="0"/>
            <a:ext cx="3871811" cy="2853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Problem: Help CDHB optimise ED use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266325"/>
            <a:ext cx="6357600" cy="370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Millennials are using CDHB emergency departments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more than other age groups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for conditions that could be treated at the GP or </a:t>
            </a:r>
            <a:br>
              <a:rPr lang="en"/>
            </a:br>
            <a:r>
              <a:rPr lang="en"/>
              <a:t>in an after-hours clinic.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How can we redirect them to health-care providers that will free up EDs for real emergencies</a:t>
            </a:r>
            <a:r>
              <a:rPr b="1" lang="en" sz="2400"/>
              <a:t>?</a:t>
            </a:r>
          </a:p>
        </p:txBody>
      </p:sp>
      <p:pic>
        <p:nvPicPr>
          <p:cNvPr descr="Slava Injury193453516_c398f09b5f_o-1.jp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589" y="1266325"/>
            <a:ext cx="2394910" cy="3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376500" y="5225775"/>
            <a:ext cx="87675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 source: Flickr, CC (Attribution) 2006 by Slava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Focus: Millennials (15–29 year olds)</a:t>
            </a:r>
          </a:p>
        </p:txBody>
      </p:sp>
      <p:pic>
        <p:nvPicPr>
          <p:cNvPr descr="age.pn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25" y="1062275"/>
            <a:ext cx="6616175" cy="36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Target Group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66325"/>
            <a:ext cx="5020200" cy="373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15–29 year olds who have not already signed up with a GP in the CDHB district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do we know about them from the data?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Some are kiwi “Young invincibles”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Some are foreign construction workers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Some are “fly-in fly-out” commuters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 the ED on weekends and evenings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Many are low-income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Some use the ED due to cultural norms or limited English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sian construction worker Chch Te Ara46652-ffx.jpg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400" y="445024"/>
            <a:ext cx="2991224" cy="4253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6" name="Shape 106"/>
          <p:cNvSpPr txBox="1"/>
          <p:nvPr/>
        </p:nvSpPr>
        <p:spPr>
          <a:xfrm>
            <a:off x="346350" y="5143500"/>
            <a:ext cx="8451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</a:rPr>
              <a:t>Image source: Te Ara. Licensed by Manatū Taonga Ministry for Culture and Heritage for re-use under the Creative Commons Attribution-NonCommercial 3.0 New Zealand Licence.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are these patients using the emergency room? 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266325"/>
            <a:ext cx="5561100" cy="313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Cost: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ED is a cheaper alternative.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Lack of knowledge: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of the health system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of how to register with a GP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Overblown concern regarding symptoms: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Less experience with injury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Exaggerated sense of the danger of an injury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Online self-diagnosis may heighten fears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13" name="Shape 113"/>
          <p:cNvSpPr txBox="1"/>
          <p:nvPr/>
        </p:nvSpPr>
        <p:spPr>
          <a:xfrm>
            <a:off x="353950" y="5266375"/>
            <a:ext cx="85206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 source: Flickr, CC (Attribution) 2010 by Momo</a:t>
            </a:r>
          </a:p>
        </p:txBody>
      </p:sp>
      <p:pic>
        <p:nvPicPr>
          <p:cNvPr descr="momo2010 injured toe 4389720348_f110f96eb9_b.jp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499" y="1152424"/>
            <a:ext cx="2810406" cy="38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                                 Solution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The ED is free to users.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Millennials don’t understand the healthcare system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They sometimes have an overblown concern over their injuries and illness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                                  Solution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Millennials don’t understand the healthcare system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They sometimes have an overblown concern over their injuries and illness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Easy, fast access to personalised health info from live CDHB nurses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